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E08041"/>
    <a:srgbClr val="598A49"/>
    <a:srgbClr val="515083"/>
    <a:srgbClr val="2F305C"/>
    <a:srgbClr val="3C4798"/>
    <a:srgbClr val="E68637"/>
    <a:srgbClr val="F6A287"/>
    <a:srgbClr val="E98B0D"/>
    <a:srgbClr val="E29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E08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598A49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598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5158F82-56F2-60DD-B63B-05E3F6619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6"/>
          <a:stretch/>
        </p:blipFill>
        <p:spPr>
          <a:xfrm>
            <a:off x="-372363" y="0"/>
            <a:ext cx="5371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F3703A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F3703A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34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11</cp:revision>
  <dcterms:created xsi:type="dcterms:W3CDTF">2022-02-27T17:36:31Z</dcterms:created>
  <dcterms:modified xsi:type="dcterms:W3CDTF">2025-02-10T00:42:59Z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